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0" r:id="rId3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4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04/04/2019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069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04/04/2019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5541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04/04/2019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5250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27D350C-9A81-4983-AC32-EF76DDEDC5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9AC153BB-041E-44A9-9BD2-7F9815E971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7C7E347C-26F1-4B78-B5E4-30C0C1EF3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04/04/2019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7DEA5D32-C007-4E49-878D-EDD256A44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0D04ECED-B8A5-4A69-BA0D-09860FBF0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1046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BB828E7-FC8C-4B56-B7B7-4087C94B4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F8742BB2-63D8-44F2-A1F5-5D661110E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F0F7856E-8A5F-4EE4-A7D5-9C739A371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04/04/2019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B0DB1B1D-3493-4CBC-BAAC-4C6ABBE7A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FC05D8B2-900E-4BE1-80B2-ABC67D182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51566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E9304B9-116D-485A-982E-D8DB8EA4F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53CC0494-7721-47B8-9415-DEB61B1F93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EB2C03A8-1D66-4907-8D90-DAAB0C411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04/04/2019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A13AA494-7A79-405A-9A24-2981FB42D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92D5C008-937B-47F7-AC70-CE2C09164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8992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D72EE52-8F17-4794-9EF9-F7E9F28BD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B88AC380-4522-4A56-A943-0B1E56875A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6A472F5B-D316-4AFC-843D-0BCBF4BA2A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8DEF2F28-2FCA-4425-9844-52F071E23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04/04/2019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BD0736D4-88B2-4107-9477-E4EF7FBC1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67B19F30-49B5-4C8B-AA39-9123E5F74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24067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F5B8239-41AD-497D-9EAF-95B14C4F5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6DC138BE-EF50-4F4A-B667-98D80D0EC8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ED014143-E1EF-4F9F-BDB8-DE976ACC36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29A2647B-8181-4C5C-B5CE-2E82C7C584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E6B67910-37C1-4E57-BC99-D26D4CB775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2209FB97-CC74-47FA-AC70-79CCB38B9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04/04/2019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EA155B3C-DB33-46DF-9278-2A098F1E5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AF7F73D3-947C-4D77-AC0F-B965B7F16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20573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7647D27-53CE-4FE8-BABD-D7628AD98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0616E05F-8986-40B6-881D-B38A8784E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04/04/2019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C1D2265F-F229-40B5-8F81-FF527BD80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171660CC-E519-4325-AA0E-4539427C0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50946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12D4BB9F-870B-42BC-8D4C-BC4CE8AEC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04/04/2019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F6DFC03A-54A4-457E-9031-2802DE801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3D0C6EF7-D1E4-4553-89F2-B21D24D0A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38679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369A75C-FE76-4734-B3FE-1A5F88995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22FBC1F5-D668-4AA5-8DAB-1E3EEFBFC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2A5A97BF-36D9-426D-AE49-2A804BC64F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ADF0BC76-3988-4472-8CBF-C3C15D66D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04/04/2019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8A846050-6D53-4865-8773-4A2654DAB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A8061C1F-C841-43DB-B770-B8760FFFE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1440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04/04/2019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72262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4D3EFA9-77FB-4D64-9D3F-BC18E0E8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32182889-410E-4416-B6DF-BDDFADAE6E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66A6534E-E3B0-49D1-B626-306E33D6B5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5010AEDB-49B7-4E94-979C-8EC5EB61C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04/04/2019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048B9E3F-D5BD-4AA0-92D4-C672F2FA2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23F6F3B7-B49A-47F7-BEB5-3E3554FCE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92692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4B3A15A-7AF8-4DEA-B99F-9CB84B42B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A7EA94AB-A556-463E-8173-8B7491CC6E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79AA9BA8-978F-46AF-B392-74DABD1C5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04/04/2019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18FE59F9-94EE-4D0E-B768-55060944D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49661990-BF8D-486E-A24A-03A2B43DE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81247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2D9B4D20-A014-4E7F-9D5C-2F4313F506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3531C42A-9E06-4D72-BC4A-C857EB7540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4218D68D-F8E8-4BF7-94B8-15AC83BFA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04/04/2019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C8DD2646-2959-4863-ABF6-F401C2695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D074F640-14D9-4788-B59C-86C41860B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1741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04/04/2019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2631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04/04/2019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5941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04/04/2019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1538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04/04/2019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197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04/04/2019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8992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04/04/2019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0673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04/04/2019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8275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500F3-B105-4428-8F41-9AD62274FD9A}" type="datetimeFigureOut">
              <a:rPr lang="es-MX" smtClean="0"/>
              <a:t>04/04/2019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2428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C4A952CB-C3A7-4DC1-B8C7-8F28A40E4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587CB407-6C1E-4E04-9BC5-EABBD9BB5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440B8A52-5197-4F62-813D-871A1B7A28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762CE-9E8D-4FF8-B915-D14CA67552F1}" type="datetimeFigureOut">
              <a:rPr lang="es-MX" smtClean="0"/>
              <a:t>04/04/2019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79378675-F71C-4A11-9191-E576A36F21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B4E78F69-9920-46E0-85C3-F62D5BE58C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8103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53CFA59D-85B9-4C6C-B24E-1C53F1DCFDBD}"/>
              </a:ext>
            </a:extLst>
          </p:cNvPr>
          <p:cNvSpPr txBox="1"/>
          <p:nvPr/>
        </p:nvSpPr>
        <p:spPr>
          <a:xfrm>
            <a:off x="1429554" y="5600353"/>
            <a:ext cx="74697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dirty="0" smtClean="0">
                <a:latin typeface="Candara" panose="020E0502030303020204" pitchFamily="34" charset="0"/>
              </a:rPr>
              <a:t>Responsable de generar la información: Lic. Myriam Fuentes Pedraza. Directora de Recursos Humanos</a:t>
            </a:r>
          </a:p>
          <a:p>
            <a:pPr algn="r"/>
            <a:r>
              <a:rPr lang="es-MX" sz="1200" dirty="0" smtClean="0">
                <a:latin typeface="Candara" panose="020E0502030303020204" pitchFamily="34" charset="0"/>
              </a:rPr>
              <a:t>Fecha de actualización: </a:t>
            </a:r>
            <a:r>
              <a:rPr lang="es-MX" sz="1200" dirty="0" smtClean="0">
                <a:latin typeface="Candara" panose="020E0502030303020204" pitchFamily="34" charset="0"/>
              </a:rPr>
              <a:t>04 </a:t>
            </a:r>
            <a:r>
              <a:rPr lang="es-MX" sz="1200" dirty="0" smtClean="0">
                <a:latin typeface="Candara" panose="020E0502030303020204" pitchFamily="34" charset="0"/>
              </a:rPr>
              <a:t>abril 2019</a:t>
            </a:r>
            <a:endParaRPr lang="es-MX" sz="1200" dirty="0">
              <a:latin typeface="Candara" panose="020E050203030302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318196" y="296214"/>
            <a:ext cx="43530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 smtClean="0">
                <a:latin typeface="Corbel" panose="020B0503020204020204" pitchFamily="34" charset="0"/>
              </a:rPr>
              <a:t>Licencias</a:t>
            </a:r>
            <a:endParaRPr lang="es-MX" sz="3200" b="1" dirty="0">
              <a:latin typeface="Corbel" panose="020B0503020204020204" pitchFamily="34" charset="0"/>
            </a:endParaRP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xmlns="" id="{7DFCC807-8E50-4968-9E59-B7FE4A9765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222180"/>
              </p:ext>
            </p:extLst>
          </p:nvPr>
        </p:nvGraphicFramePr>
        <p:xfrm>
          <a:off x="498282" y="1082954"/>
          <a:ext cx="7992888" cy="137532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latin typeface="Corbel" panose="020B0503020204020204" pitchFamily="34" charset="0"/>
                        </a:rPr>
                        <a:t>NOMBRE</a:t>
                      </a:r>
                      <a:endParaRPr lang="es-MX" sz="1100" dirty="0">
                        <a:solidFill>
                          <a:schemeClr val="bg1"/>
                        </a:solidFill>
                        <a:latin typeface="Corbel" panose="020B0503020204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latin typeface="Corbel" panose="020B0503020204020204" pitchFamily="34" charset="0"/>
                        </a:rPr>
                        <a:t>CARGO</a:t>
                      </a:r>
                      <a:endParaRPr lang="es-MX" sz="1100" dirty="0">
                        <a:solidFill>
                          <a:schemeClr val="bg1"/>
                        </a:solidFill>
                        <a:latin typeface="Corbel" panose="020B0503020204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latin typeface="Corbel" panose="020B0503020204020204" pitchFamily="34" charset="0"/>
                        </a:rPr>
                        <a:t>PERIODO DE LICENCIA</a:t>
                      </a:r>
                      <a:endParaRPr lang="es-MX" sz="1100" dirty="0">
                        <a:solidFill>
                          <a:schemeClr val="bg1"/>
                        </a:solidFill>
                        <a:latin typeface="Corbel" panose="020B0503020204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latin typeface="Corbel" panose="020B0503020204020204" pitchFamily="34" charset="0"/>
                        </a:rPr>
                        <a:t>OBSERVACIONES</a:t>
                      </a:r>
                      <a:endParaRPr lang="es-MX" sz="1100" dirty="0">
                        <a:solidFill>
                          <a:schemeClr val="bg1"/>
                        </a:solidFill>
                        <a:latin typeface="Corbel" panose="020B0503020204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María del Refugio Luna Cázares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Secretaria de Estudio y Cuenta Tribunal de Conciliación y Arbitraje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04-III-19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</a:t>
                      </a:r>
                      <a:r>
                        <a:rPr lang="es-MX" sz="100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personales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05975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132</TotalTime>
  <Words>52</Words>
  <Application>Microsoft Office PowerPoint</Application>
  <PresentationFormat>Carta (216 x 279 mm)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Candara</vt:lpstr>
      <vt:lpstr>Corbel</vt:lpstr>
      <vt:lpstr>Times New Roman</vt:lpstr>
      <vt:lpstr>Tema de Office</vt:lpstr>
      <vt:lpstr>Diseño personalizado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60</cp:revision>
  <dcterms:created xsi:type="dcterms:W3CDTF">2017-10-16T15:52:26Z</dcterms:created>
  <dcterms:modified xsi:type="dcterms:W3CDTF">2019-04-04T19:47:12Z</dcterms:modified>
</cp:coreProperties>
</file>