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04 </a:t>
            </a:r>
            <a:r>
              <a:rPr lang="es-MX" sz="1200" dirty="0" smtClean="0">
                <a:latin typeface="Candara" panose="020E0502030303020204" pitchFamily="34" charset="0"/>
              </a:rPr>
              <a:t>abril 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2180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del Refugio Luna Cázares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Estudio y Cuenta Tribunal de Conciliación y Arbitraje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04-III-19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</a:t>
                      </a: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52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60</cp:revision>
  <dcterms:created xsi:type="dcterms:W3CDTF">2017-10-16T15:52:26Z</dcterms:created>
  <dcterms:modified xsi:type="dcterms:W3CDTF">2019-04-04T19:47:12Z</dcterms:modified>
</cp:coreProperties>
</file>